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58" r:id="rId8"/>
    <p:sldId id="266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99695E-DFAC-43DE-A889-4A1B7FEB94A5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2000240"/>
            <a:ext cx="7143800" cy="1071570"/>
          </a:xfrm>
        </p:spPr>
        <p:txBody>
          <a:bodyPr/>
          <a:lstStyle/>
          <a:p>
            <a:pPr algn="ctr"/>
            <a:r>
              <a:rPr lang="kk-KZ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Дәріс. 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кәсіби білім беру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ЖҮЙЕСІ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972452" cy="604534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мазмұны дидактикалық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категория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нені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оқыту керек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сұраққа 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алушыны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жан-жақты дамытудың негізін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таным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жинаған 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дағдылардың жүйесін айтамыз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мазмұнының теориялық мәселелерін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іріктеу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В.В.Краевский,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И.Я.Лернер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В.С.Леднев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М.Н.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Скаткин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И.Я.Лернердің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анықтамасы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"білімнің мазмұны дегеніміз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оқушыға берілетін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іскерлік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дағды жүйесі, шығармашылық іс-әрекет, эмоциялық қарым-қатынас тәжірибесі".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бастысы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білімнің мазмұны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тұлғаны жан-жақты үйлесімді дамыту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972452" cy="618822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асырылатын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бағдарламаларының сипатына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қарай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кәсіби 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 негіздерін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оқушылардың меңгеруі және нәтижесі.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білімнің мазмұнына оқу пәндерінің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 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ғылыми-жаратылыс;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гуманитарлық;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 және 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дайындығы.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–кәсіби білімнің негізі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тығыз байланыста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Кәсіби  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қазіргі өндіріс негіздерін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зерделейді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 құралдарымен жұмыс істеуге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үйренеді, еңбекке,  техникаға, ғылымға қызығушылығын арттырады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972452" cy="6188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құрылымы төрт компоненттен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тұрады.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ілім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мазмұнындағы 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компонент,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болмысты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тану,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табиғат, қоғам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заңдарын ашу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dirty="0" err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компоненті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тәжірибедегі іс-әрекет тәсілдерін оқушыға үйрету, білімді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қолдануға дағдыландыру, дәлірек айтсақ адамзат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жасаған іскерлік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дағдыларды меңгерту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Білімнің үшінші компоненті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 жұмыс тәжірибесі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хабарлау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жаттығулар орындау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үлгіге қарап жұмыс істеумен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шектелмейді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 жұмысқа оқушыны іздендіретін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оқулықтағы мәселелік әдіспен баяндалған шығармашылық есептер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тапсырмалар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үйретеді.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мазмұнының төртінші компоненті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іс-әрекет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қатынас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мазмұнының түрлері: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күнделікті болмыс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ұғымдар, терминдер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ғылыми 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көзқарастарды дәлелдеуге керекті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күнделікті өмірден және ғылымнан алынған фактілер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болмыстың әртүрлі объектілері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құбылыстары арасындағы байланыстарды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көрсететін ғылымның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заңдары;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арасындағы байланыс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іс-әрекет тәсілдері, таным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әрекеті және ғылыми білімді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тарихы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өмір құбылыстарын бағалау нормалары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15328" cy="6116786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      </a:t>
            </a:r>
            <a:r>
              <a:rPr lang="kk-KZ" b="1" i="1" dirty="0" smtClean="0"/>
              <a:t>Кәсіби</a:t>
            </a:r>
            <a:r>
              <a:rPr lang="kk-KZ" i="1" dirty="0" smtClean="0"/>
              <a:t> </a:t>
            </a:r>
            <a:r>
              <a:rPr lang="kk-KZ" b="1" i="1" dirty="0" smtClean="0"/>
              <a:t>білім беру мазмұнының принциптері</a:t>
            </a:r>
            <a:r>
              <a:rPr lang="en-US" b="1" i="1" dirty="0" smtClean="0"/>
              <a:t>:</a:t>
            </a:r>
            <a:endParaRPr lang="ru-RU" b="1" dirty="0" smtClean="0"/>
          </a:p>
          <a:p>
            <a:pPr lvl="0"/>
            <a:r>
              <a:rPr lang="kk-KZ" dirty="0" smtClean="0"/>
              <a:t>тұлғаның, қоғамның мәдениет пен ғылымның білім беру мазмұнының принциптеріне қоятын талаптарына сәйкестілігі;</a:t>
            </a:r>
            <a:endParaRPr lang="ru-RU" dirty="0" smtClean="0"/>
          </a:p>
          <a:p>
            <a:pPr lvl="0"/>
            <a:r>
              <a:rPr lang="kk-KZ" dirty="0" smtClean="0"/>
              <a:t>оқытудың мазмұндық және процессуалдық бірлікте болу принципі;</a:t>
            </a:r>
            <a:endParaRPr lang="ru-RU" dirty="0" smtClean="0"/>
          </a:p>
          <a:p>
            <a:pPr lvl="0"/>
            <a:r>
              <a:rPr lang="kk-KZ" dirty="0" smtClean="0"/>
              <a:t>Кәсіби білім беру мазмұнының әртүрлі деңгейде қалыптасуының құрылымдық бірлігі принципі;</a:t>
            </a:r>
            <a:endParaRPr lang="ru-RU" dirty="0" smtClean="0"/>
          </a:p>
          <a:p>
            <a:pPr lvl="0"/>
            <a:r>
              <a:rPr lang="kk-KZ" dirty="0" smtClean="0"/>
              <a:t>Кәсіби білім беру мазмұнын гуманитарландыру принципі;</a:t>
            </a:r>
            <a:endParaRPr lang="ru-RU" dirty="0" smtClean="0"/>
          </a:p>
          <a:p>
            <a:pPr lvl="0"/>
            <a:r>
              <a:rPr lang="kk-KZ" dirty="0" smtClean="0"/>
              <a:t>Кәсіби білім беру мазмұнының фундаменталдылық принципі жатады.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285728"/>
            <a:ext cx="8429684" cy="6188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Кәсіби 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үш түрлі мақсатты    көздейді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біріншісі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табиғат, қоғам, 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техника,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өнер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меңгерту.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Бұған ғылымдағы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заңдылықтардан, фактілерден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жетекші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ұғымдар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идеялардан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дүние-танымдық идеялармен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практикалық білік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 және ғылыми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тәсілдері 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екіншісі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алушыларды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практикалық іс-әрекетке, өз бетімен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 етуге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даярлау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 ү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шіншісі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алушылардың ғылыми дүниетанымын қалыптастыруды көздейді.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Білім алушылардың ғылыми көзқарасы мен сенімдерін қалыптастыру оқу пәндерін оқытуда олардың танымдық және тәрбиелік мүмкіндіктерін 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ығымен пайдалануды керек етеді.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Қазіргі заманғы кәсіби 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берудің жалпы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мақсаттарына келесі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жағдайларды жатқызуға болады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оқушылардың бірқалыпты өзгерістегі әлеуметтік-экономикалық жағдайларға әлеуметтік жағынан жан-жақты және тиімді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үйренісуді қамтамасыз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маманның 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кәсіби білімдерін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дағдыларын, білімдерін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кәсіби маңызды сапаларын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қалыптастыру.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1071538" y="428604"/>
            <a:ext cx="6429420" cy="928694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Білім беру мазмұнын анықтайтын оқу-нормативтік құжаттар: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14282" y="2357430"/>
            <a:ext cx="1928826" cy="20002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жалпыға бірдей міндетті орта білім берудің мемлекеттік стандарты;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357422" y="2357430"/>
            <a:ext cx="1857388" cy="207170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базистік оқу жоспары;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500562" y="2357430"/>
            <a:ext cx="1857388" cy="207170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 бағдарламасы;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500826" y="2357430"/>
            <a:ext cx="2000296" cy="207170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 құралы және оқулықтар.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 rot="10800000" flipV="1">
            <a:off x="1571604" y="1357298"/>
            <a:ext cx="1071570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16200000" flipH="1">
            <a:off x="3000364" y="1643050"/>
            <a:ext cx="100013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16200000" flipH="1">
            <a:off x="4893471" y="1607331"/>
            <a:ext cx="100013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16200000" flipH="1">
            <a:off x="6572264" y="1428736"/>
            <a:ext cx="100013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180</TotalTime>
  <Words>454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Дәріс.  кәсіби білім беру ЖҮЙЕСІ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Жоғары кәісби білім беру мазмұнын қайта қалыптастырпудың негізгі тенденциялары.</dc:title>
  <dc:creator>Zero01</dc:creator>
  <cp:lastModifiedBy>admin</cp:lastModifiedBy>
  <cp:revision>23</cp:revision>
  <dcterms:created xsi:type="dcterms:W3CDTF">2016-03-17T06:13:16Z</dcterms:created>
  <dcterms:modified xsi:type="dcterms:W3CDTF">2020-08-30T13:08:51Z</dcterms:modified>
</cp:coreProperties>
</file>